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976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FA1-B72D-DD4A-83DB-AD1E780C0681}" type="datetimeFigureOut">
              <a:rPr lang="en-US" smtClean="0"/>
              <a:pPr/>
              <a:t>6/26/13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9F8BD-0930-AF48-A988-EA629BDB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FA1-B72D-DD4A-83DB-AD1E780C0681}" type="datetimeFigureOut">
              <a:rPr lang="en-US" smtClean="0"/>
              <a:pPr/>
              <a:t>6/26/13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9F8BD-0930-AF48-A988-EA629BDB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FA1-B72D-DD4A-83DB-AD1E780C0681}" type="datetimeFigureOut">
              <a:rPr lang="en-US" smtClean="0"/>
              <a:pPr/>
              <a:t>6/26/13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9F8BD-0930-AF48-A988-EA629BDB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FA1-B72D-DD4A-83DB-AD1E780C0681}" type="datetimeFigureOut">
              <a:rPr lang="en-US" smtClean="0"/>
              <a:pPr/>
              <a:t>6/26/13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9F8BD-0930-AF48-A988-EA629BDB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FA1-B72D-DD4A-83DB-AD1E780C0681}" type="datetimeFigureOut">
              <a:rPr lang="en-US" smtClean="0"/>
              <a:pPr/>
              <a:t>6/26/13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9F8BD-0930-AF48-A988-EA629BDB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FA1-B72D-DD4A-83DB-AD1E780C0681}" type="datetimeFigureOut">
              <a:rPr lang="en-US" smtClean="0"/>
              <a:pPr/>
              <a:t>6/26/13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9F8BD-0930-AF48-A988-EA629BDB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FA1-B72D-DD4A-83DB-AD1E780C0681}" type="datetimeFigureOut">
              <a:rPr lang="en-US" smtClean="0"/>
              <a:pPr/>
              <a:t>6/26/13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9F8BD-0930-AF48-A988-EA629BDB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FA1-B72D-DD4A-83DB-AD1E780C0681}" type="datetimeFigureOut">
              <a:rPr lang="en-US" smtClean="0"/>
              <a:pPr/>
              <a:t>6/26/13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9F8BD-0930-AF48-A988-EA629BDB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FA1-B72D-DD4A-83DB-AD1E780C0681}" type="datetimeFigureOut">
              <a:rPr lang="en-US" smtClean="0"/>
              <a:pPr/>
              <a:t>6/26/13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9F8BD-0930-AF48-A988-EA629BDB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FA1-B72D-DD4A-83DB-AD1E780C0681}" type="datetimeFigureOut">
              <a:rPr lang="en-US" smtClean="0"/>
              <a:pPr/>
              <a:t>6/26/13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9F8BD-0930-AF48-A988-EA629BDB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FA1-B72D-DD4A-83DB-AD1E780C0681}" type="datetimeFigureOut">
              <a:rPr lang="en-US" smtClean="0"/>
              <a:pPr/>
              <a:t>6/26/13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9F8BD-0930-AF48-A988-EA629BDB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36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CBFA1-B72D-DD4A-83DB-AD1E780C0681}" type="datetimeFigureOut">
              <a:rPr lang="en-US" smtClean="0"/>
              <a:pPr/>
              <a:t>6/26/13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9F8BD-0930-AF48-A988-EA629BDB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15636" y="115456"/>
            <a:ext cx="6260047" cy="8956897"/>
            <a:chOff x="415636" y="115456"/>
            <a:chExt cx="6260047" cy="8956897"/>
          </a:xfrm>
        </p:grpSpPr>
        <p:grpSp>
          <p:nvGrpSpPr>
            <p:cNvPr id="8" name="Group 7"/>
            <p:cNvGrpSpPr/>
            <p:nvPr/>
          </p:nvGrpSpPr>
          <p:grpSpPr>
            <a:xfrm>
              <a:off x="1088686" y="2169238"/>
              <a:ext cx="4955886" cy="2809271"/>
              <a:chOff x="788505" y="166396"/>
              <a:chExt cx="5284403" cy="3873585"/>
            </a:xfrm>
          </p:grpSpPr>
          <p:pic>
            <p:nvPicPr>
              <p:cNvPr id="5" name="Picture 4" descr="sfa2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88505" y="166396"/>
                <a:ext cx="5284403" cy="3505365"/>
              </a:xfrm>
              <a:prstGeom prst="rect">
                <a:avLst/>
              </a:prstGeom>
            </p:spPr>
          </p:pic>
          <p:sp>
            <p:nvSpPr>
              <p:cNvPr id="7" name="Rectangle 6"/>
              <p:cNvSpPr/>
              <p:nvPr/>
            </p:nvSpPr>
            <p:spPr>
              <a:xfrm>
                <a:off x="2372281" y="2979032"/>
                <a:ext cx="2205802" cy="106094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AU" sz="4400" b="1" i="1" dirty="0" smtClean="0">
                    <a:ln w="10541" cmpd="sng">
                      <a:solidFill>
                        <a:srgbClr val="7D7D7D">
                          <a:tint val="100000"/>
                          <a:shade val="100000"/>
                          <a:satMod val="110000"/>
                        </a:srgbClr>
                      </a:solidFill>
                      <a:prstDash val="solid"/>
                    </a:ln>
                    <a:latin typeface="Comic Sans MS"/>
                  </a:rPr>
                  <a:t>PARTY</a:t>
                </a:r>
                <a:endParaRPr lang="en-AU" sz="4400" b="1" i="1" cap="none" spc="0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effectLst/>
                  <a:latin typeface="Comic Sans MS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458141" y="115456"/>
              <a:ext cx="4286251" cy="1754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i="1" dirty="0" smtClean="0">
                  <a:solidFill>
                    <a:srgbClr val="FF0000"/>
                  </a:solidFill>
                  <a:latin typeface="Comic Sans MS"/>
                </a:rPr>
                <a:t>You’re invited to</a:t>
              </a:r>
            </a:p>
            <a:p>
              <a:endParaRPr lang="en-US" sz="3600" b="1" i="1" dirty="0" smtClean="0">
                <a:solidFill>
                  <a:srgbClr val="FF0000"/>
                </a:solidFill>
                <a:latin typeface="Comic Sans MS"/>
              </a:endParaRPr>
            </a:p>
            <a:p>
              <a:r>
                <a:rPr lang="en-US" sz="3600" b="1" i="1" dirty="0" smtClean="0">
                  <a:latin typeface="Comic Sans MS"/>
                </a:rPr>
                <a:t> ………………………………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5636" y="5369159"/>
              <a:ext cx="6260047" cy="28623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i="1" dirty="0" smtClean="0">
                  <a:solidFill>
                    <a:srgbClr val="FF0000"/>
                  </a:solidFill>
                  <a:latin typeface="Comic Sans MS"/>
                </a:rPr>
                <a:t>Where</a:t>
              </a:r>
              <a:r>
                <a:rPr lang="en-US" sz="3600" b="1" i="1" dirty="0" smtClean="0">
                  <a:latin typeface="Comic Sans MS"/>
                </a:rPr>
                <a:t>: ………………………………</a:t>
              </a:r>
            </a:p>
            <a:p>
              <a:r>
                <a:rPr lang="en-US" sz="3600" b="1" i="1" dirty="0" smtClean="0">
                  <a:solidFill>
                    <a:srgbClr val="FF0000"/>
                  </a:solidFill>
                  <a:latin typeface="Comic Sans MS"/>
                </a:rPr>
                <a:t>When</a:t>
              </a:r>
              <a:r>
                <a:rPr lang="en-US" sz="3600" b="1" i="1" dirty="0" smtClean="0">
                  <a:latin typeface="Comic Sans MS"/>
                </a:rPr>
                <a:t>: ..………………………….…</a:t>
              </a:r>
            </a:p>
            <a:p>
              <a:r>
                <a:rPr lang="en-US" sz="3600" b="1" i="1" dirty="0" smtClean="0">
                  <a:solidFill>
                    <a:srgbClr val="FF0000"/>
                  </a:solidFill>
                  <a:latin typeface="Comic Sans MS"/>
                </a:rPr>
                <a:t>Time</a:t>
              </a:r>
              <a:r>
                <a:rPr lang="en-US" sz="3600" b="1" i="1" dirty="0" smtClean="0">
                  <a:latin typeface="Comic Sans MS"/>
                </a:rPr>
                <a:t>: ………………………………..</a:t>
              </a:r>
            </a:p>
            <a:p>
              <a:r>
                <a:rPr lang="en-US" sz="3600" b="1" i="1" dirty="0" smtClean="0">
                  <a:solidFill>
                    <a:srgbClr val="FF0000"/>
                  </a:solidFill>
                  <a:latin typeface="Comic Sans MS"/>
                </a:rPr>
                <a:t>RSVP</a:t>
              </a:r>
              <a:r>
                <a:rPr lang="en-US" sz="3600" b="1" i="1" dirty="0" smtClean="0">
                  <a:latin typeface="Comic Sans MS"/>
                </a:rPr>
                <a:t>: …………………………….….</a:t>
              </a:r>
            </a:p>
            <a:p>
              <a:endParaRPr lang="en-US" sz="3600" b="1" i="1" dirty="0" smtClean="0">
                <a:latin typeface="Comic Sans MS"/>
              </a:endParaRPr>
            </a:p>
          </p:txBody>
        </p:sp>
        <p:pic>
          <p:nvPicPr>
            <p:cNvPr id="11" name="Picture 10" descr="header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88686" y="7621516"/>
              <a:ext cx="4642677" cy="1450837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vita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978" y="13987"/>
            <a:ext cx="3306796" cy="472720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 descr="invita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160" y="70015"/>
            <a:ext cx="3306796" cy="472720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79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Sole Irarrazaval</dc:creator>
  <cp:lastModifiedBy>Chris Jones</cp:lastModifiedBy>
  <cp:revision>3</cp:revision>
  <dcterms:created xsi:type="dcterms:W3CDTF">2013-06-25T15:02:43Z</dcterms:created>
  <dcterms:modified xsi:type="dcterms:W3CDTF">2013-06-25T15:03:25Z</dcterms:modified>
</cp:coreProperties>
</file>